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8" r:id="rId5"/>
  </p:sldIdLst>
  <p:sldSz cx="12192000" cy="6858000"/>
  <p:notesSz cx="7104063" cy="10234613"/>
  <p:defaultTextStyle>
    <a:defPPr rtl="0"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1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EE962E58-A9CE-40E8-A3FA-95CB8A419C20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DC3086C9-2826-46AE-BD8E-F12CB3F9C8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4D2F2244-2D72-4514-BFA1-53092D846753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0FAD0BC5-116C-42CF-8B28-245F66D5066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age 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 smtClean="0"/>
              <a:t>Modifier le style des sous-titres du masque</a:t>
            </a:r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26B14D-560A-4FE7-82F3-04A8D1E963E7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 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pour une 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1E17BE-A027-4073-9619-7A53BB6136AC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a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 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33C70D-8B18-4B12-98AA-12E372C10533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 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 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09875F-4827-4516-8D25-84A7B7D3D58D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a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  <p:sp>
        <p:nvSpPr>
          <p:cNvPr id="16" name="Zone de texte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fr-FR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Zone de texte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fr-FR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professionn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ag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9D609F-1CD6-4A9F-8BF9-360030DA81C7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a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E96513-39ED-4328-9E6C-F0DAE3698182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re 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1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0" name="Espace réservé d’image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u texte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3" name="Espace réservé d’image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4" name="Espace réservé du texte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6" name="Espace réservé d’image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AF2788-653F-4417-AF02-253207D6778C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age 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4A49CB-2CE6-4560-B670-6D1B5BA5D5CE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864A8022-3813-483A-8A05-DE3249A86AC6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au numéro de diapositive 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F84DDA-2205-4E10-9B5A-6849B19A72A6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 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6CCCFC-23FE-4D9A-BA77-983FB77713EE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 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 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1E43F5-351F-474A-9E05-613F51215901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 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 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 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B81A31-E416-428C-959A-5D8DD60EB654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1952F0-194E-491F-B4A0-964BC0CB1B1C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 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ED7911-B526-4B86-BA77-0083CF849E66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 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 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0AF009-8371-46BA-80E7-139CE2A3F44E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 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 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 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8C94DD-7221-47AC-BD10-B00BE8073DB1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fr-FR" noProof="0" smtClean="0"/>
              <a:t>‹N°›</a:t>
            </a:fld>
            <a:endParaRPr lang="fr-F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555E589-1012-4C41-AD11-67B0FF8D09DD}" type="datetime1">
              <a:rPr lang="fr-FR" noProof="0" smtClean="0"/>
              <a:t>04/02/2020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a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age abstraite géométriqu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0" y="-871418"/>
            <a:ext cx="12188824" cy="42252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27" name="Rectangle 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759" y="3859652"/>
            <a:ext cx="2927017" cy="14620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5711" y="6021087"/>
            <a:ext cx="11998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21 février à </a:t>
            </a:r>
            <a:r>
              <a:rPr lang="fr-FR" sz="2400" dirty="0" smtClean="0"/>
              <a:t>19h30 - </a:t>
            </a:r>
            <a:r>
              <a:rPr lang="fr-FR" sz="2400" dirty="0" err="1" smtClean="0"/>
              <a:t>Campotel</a:t>
            </a:r>
            <a:r>
              <a:rPr lang="fr-FR" sz="2400" dirty="0" smtClean="0"/>
              <a:t> </a:t>
            </a:r>
            <a:r>
              <a:rPr lang="fr-FR" sz="2400" dirty="0"/>
              <a:t>– St Mathieu de </a:t>
            </a:r>
            <a:r>
              <a:rPr lang="fr-FR" sz="2400" dirty="0" err="1" smtClean="0"/>
              <a:t>Tréviers</a:t>
            </a:r>
            <a:r>
              <a:rPr lang="fr-FR" sz="2400" dirty="0" smtClean="0"/>
              <a:t> – organisé par l’ASSOPIC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80320" y="541240"/>
            <a:ext cx="10634223" cy="2231940"/>
          </a:xfrm>
        </p:spPr>
        <p:txBody>
          <a:bodyPr/>
          <a:lstStyle/>
          <a:p>
            <a:pPr algn="ctr"/>
            <a:r>
              <a:rPr lang="fr-FR" dirty="0"/>
              <a:t>L</a:t>
            </a:r>
            <a:r>
              <a:rPr lang="fr-FR" dirty="0" smtClean="0"/>
              <a:t>ES </a:t>
            </a:r>
            <a:r>
              <a:rPr lang="fr-FR" dirty="0"/>
              <a:t>PROJETS </a:t>
            </a:r>
            <a:r>
              <a:rPr lang="fr-FR" dirty="0" smtClean="0"/>
              <a:t>LOCAUX D’ENERGIE CITOYENNE</a:t>
            </a:r>
            <a:br>
              <a:rPr lang="fr-FR" dirty="0" smtClean="0"/>
            </a:br>
            <a:r>
              <a:rPr lang="fr-FR" sz="3600" dirty="0" smtClean="0">
                <a:solidFill>
                  <a:schemeClr val="bg2">
                    <a:lumMod val="75000"/>
                  </a:schemeClr>
                </a:solidFill>
              </a:rPr>
              <a:t>C’est possible près de chez vous </a:t>
            </a:r>
            <a:endParaRPr lang="fr-FR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6327" y="4553526"/>
            <a:ext cx="8497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Avec WATT-PIC, ENERGIE EN TOIT, ECLR (Energies Citoyennes LR) Occitanie </a:t>
            </a:r>
            <a:r>
              <a:rPr lang="fr-FR" sz="2400" dirty="0" smtClean="0">
                <a:solidFill>
                  <a:srgbClr val="92D050"/>
                </a:solidFill>
              </a:rPr>
              <a:t>qui initient ou accompagnent ces projets localement</a:t>
            </a:r>
            <a:endParaRPr lang="fr-FR" sz="2400" dirty="0">
              <a:solidFill>
                <a:srgbClr val="92D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4735" y="3981158"/>
            <a:ext cx="8214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 </a:t>
            </a:r>
            <a:r>
              <a:rPr lang="fr-FR" sz="2400" dirty="0" smtClean="0"/>
              <a:t> NOUS VOUS PROPOSONS UNE SOIREE D’INFORMATION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914_TF11161285.potx" id="{85CBF405-5009-4219-8CCE-07AC97B8E70D}" vid="{826AE85F-C164-407A-B2B9-7C671558BD3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0B8658-DE86-42E1-9D01-970FE6B6ABA5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16c05727-aa75-4e4a-9b5f-8a80a1165891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Conception Berlin</Template>
  <TotalTime>0</TotalTime>
  <Words>50</Words>
  <Application>Microsoft Office PowerPoint</Application>
  <PresentationFormat>Grand écran</PresentationFormat>
  <Paragraphs>5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Trebuchet MS</vt:lpstr>
      <vt:lpstr>Berlin</vt:lpstr>
      <vt:lpstr>LES PROJETS LOCAUX D’ENERGIE CITOYENNE C’est possible près de chez vous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2020-01-31T13:50:37Z</dcterms:created>
  <dcterms:modified xsi:type="dcterms:W3CDTF">2020-02-04T19:51:51Z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